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9140-C367-0646-91FF-E68A38CE5B1C}" type="datetimeFigureOut">
              <a:rPr lang="fr-FR" smtClean="0"/>
              <a:t>19/01/14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402D-9A4F-9C48-9A43-8E4408BA124E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Ecouter attentivement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09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It’s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your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turn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6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Ecoute et entoure le dessin correspondant.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964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Listen</a:t>
            </a:r>
            <a:r>
              <a:rPr lang="fr-FR" dirty="0" smtClean="0">
                <a:solidFill>
                  <a:srgbClr val="FFFF00"/>
                </a:solidFill>
              </a:rPr>
              <a:t> and </a:t>
            </a:r>
            <a:r>
              <a:rPr lang="fr-FR" dirty="0" err="1" smtClean="0">
                <a:solidFill>
                  <a:srgbClr val="FFFF00"/>
                </a:solidFill>
              </a:rPr>
              <a:t>circle</a:t>
            </a:r>
            <a:r>
              <a:rPr lang="fr-FR" dirty="0" smtClean="0">
                <a:solidFill>
                  <a:srgbClr val="FFFF00"/>
                </a:solidFill>
              </a:rPr>
              <a:t> the correct </a:t>
            </a:r>
            <a:r>
              <a:rPr lang="fr-FR" dirty="0" err="1" smtClean="0">
                <a:solidFill>
                  <a:srgbClr val="FFFF00"/>
                </a:solidFill>
              </a:rPr>
              <a:t>drawing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8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Ecoute et coche la bonne réponse.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50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Listen</a:t>
            </a:r>
            <a:r>
              <a:rPr lang="fr-FR" dirty="0" smtClean="0">
                <a:solidFill>
                  <a:srgbClr val="FFFF00"/>
                </a:solidFill>
              </a:rPr>
              <a:t> and </a:t>
            </a:r>
            <a:r>
              <a:rPr lang="fr-FR" dirty="0" err="1" smtClean="0">
                <a:solidFill>
                  <a:srgbClr val="FFFF00"/>
                </a:solidFill>
              </a:rPr>
              <a:t>tick</a:t>
            </a:r>
            <a:r>
              <a:rPr lang="fr-FR" dirty="0" smtClean="0">
                <a:solidFill>
                  <a:srgbClr val="FFFF00"/>
                </a:solidFill>
              </a:rPr>
              <a:t> the correct </a:t>
            </a:r>
            <a:r>
              <a:rPr lang="fr-FR" dirty="0" err="1" smtClean="0">
                <a:solidFill>
                  <a:srgbClr val="FFFF00"/>
                </a:solidFill>
              </a:rPr>
              <a:t>answer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84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74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C’est l’heure de l’histoire.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Venez ici et mettez-vous en cercle.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Allons tous dans le coin histoires.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61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10598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It’s</a:t>
            </a:r>
            <a:r>
              <a:rPr lang="fr-FR" dirty="0" smtClean="0">
                <a:solidFill>
                  <a:srgbClr val="FFFF00"/>
                </a:solidFill>
              </a:rPr>
              <a:t> story time.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/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Come up </a:t>
            </a:r>
            <a:r>
              <a:rPr lang="fr-FR" dirty="0" err="1" smtClean="0">
                <a:solidFill>
                  <a:srgbClr val="FFFF00"/>
                </a:solidFill>
              </a:rPr>
              <a:t>here</a:t>
            </a:r>
            <a:r>
              <a:rPr lang="fr-FR" dirty="0" smtClean="0">
                <a:solidFill>
                  <a:srgbClr val="FFFF00"/>
                </a:solidFill>
              </a:rPr>
              <a:t> and </a:t>
            </a:r>
            <a:r>
              <a:rPr lang="fr-FR" dirty="0" err="1" smtClean="0">
                <a:solidFill>
                  <a:srgbClr val="FFFF00"/>
                </a:solidFill>
              </a:rPr>
              <a:t>make</a:t>
            </a:r>
            <a:r>
              <a:rPr lang="fr-FR" dirty="0" smtClean="0">
                <a:solidFill>
                  <a:srgbClr val="FFFF00"/>
                </a:solidFill>
              </a:rPr>
              <a:t> a </a:t>
            </a:r>
            <a:r>
              <a:rPr lang="fr-FR" dirty="0" err="1" smtClean="0">
                <a:solidFill>
                  <a:srgbClr val="FFFF00"/>
                </a:solidFill>
              </a:rPr>
              <a:t>circle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>
                <a:solidFill>
                  <a:srgbClr val="FFFF00"/>
                </a:solidFill>
              </a:rPr>
              <a:t/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dirty="0" err="1" smtClean="0">
                <a:solidFill>
                  <a:srgbClr val="FFFF00"/>
                </a:solidFill>
              </a:rPr>
              <a:t>Let’s</a:t>
            </a:r>
            <a:r>
              <a:rPr lang="fr-FR" dirty="0" smtClean="0">
                <a:solidFill>
                  <a:srgbClr val="FFFF00"/>
                </a:solidFill>
              </a:rPr>
              <a:t> go to the story corner.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1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Nous allons corriger les réponses.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1390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Let’s</a:t>
            </a:r>
            <a:r>
              <a:rPr lang="fr-FR" dirty="0" smtClean="0">
                <a:solidFill>
                  <a:srgbClr val="FFFF00"/>
                </a:solidFill>
              </a:rPr>
              <a:t> correct the </a:t>
            </a:r>
            <a:r>
              <a:rPr lang="fr-FR" dirty="0" err="1" smtClean="0">
                <a:solidFill>
                  <a:srgbClr val="FFFF00"/>
                </a:solidFill>
              </a:rPr>
              <a:t>answers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8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Mettez-vous deux par deux.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97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FF00"/>
                </a:solidFill>
              </a:rPr>
              <a:t>Listen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carrefully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0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Get</a:t>
            </a:r>
            <a:r>
              <a:rPr lang="fr-FR" dirty="0" smtClean="0">
                <a:solidFill>
                  <a:srgbClr val="FFFF00"/>
                </a:solidFill>
              </a:rPr>
              <a:t> in pairs.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048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Prenez votre classeur.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4311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Take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your</a:t>
            </a:r>
            <a:r>
              <a:rPr lang="fr-FR" dirty="0" smtClean="0">
                <a:solidFill>
                  <a:srgbClr val="FFFF00"/>
                </a:solidFill>
              </a:rPr>
              <a:t> file.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98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Je passe parmi vous et je regarde.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0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I’ll</a:t>
            </a:r>
            <a:r>
              <a:rPr lang="fr-FR" dirty="0" smtClean="0">
                <a:solidFill>
                  <a:srgbClr val="FFFF00"/>
                </a:solidFill>
              </a:rPr>
              <a:t> go </a:t>
            </a:r>
            <a:r>
              <a:rPr lang="fr-FR" dirty="0" err="1" smtClean="0">
                <a:solidFill>
                  <a:srgbClr val="FFFF00"/>
                </a:solidFill>
              </a:rPr>
              <a:t>around</a:t>
            </a:r>
            <a:r>
              <a:rPr lang="fr-FR" dirty="0" smtClean="0">
                <a:solidFill>
                  <a:srgbClr val="FFFF00"/>
                </a:solidFill>
              </a:rPr>
              <a:t> and look.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7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Je vérifie votre découpage.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483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I’ll</a:t>
            </a:r>
            <a:r>
              <a:rPr lang="fr-FR" dirty="0" smtClean="0">
                <a:solidFill>
                  <a:srgbClr val="FFFF00"/>
                </a:solidFill>
              </a:rPr>
              <a:t> check </a:t>
            </a:r>
            <a:r>
              <a:rPr lang="fr-FR" dirty="0" err="1" smtClean="0">
                <a:solidFill>
                  <a:srgbClr val="FFFF00"/>
                </a:solidFill>
              </a:rPr>
              <a:t>your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cutting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Veux-tu que je t’aide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097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Do </a:t>
            </a:r>
            <a:r>
              <a:rPr lang="fr-FR" dirty="0" err="1" smtClean="0">
                <a:solidFill>
                  <a:srgbClr val="FFFF00"/>
                </a:solidFill>
              </a:rPr>
              <a:t>you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want</a:t>
            </a:r>
            <a:r>
              <a:rPr lang="fr-FR" dirty="0" smtClean="0">
                <a:solidFill>
                  <a:srgbClr val="FFFF00"/>
                </a:solidFill>
              </a:rPr>
              <a:t> me to help ?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Ecris où tu veux.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51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Prépare-toi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647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Write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anywhere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you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like</a:t>
            </a:r>
            <a:r>
              <a:rPr lang="fr-FR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8034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qui est-ce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89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Whose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turn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is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it</a:t>
            </a:r>
            <a:r>
              <a:rPr lang="fr-FR" dirty="0" smtClean="0">
                <a:solidFill>
                  <a:srgbClr val="FFFF00"/>
                </a:solidFill>
              </a:rPr>
              <a:t> ?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20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Mettez-vous en rang par deux.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674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Get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into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raws</a:t>
            </a:r>
            <a:r>
              <a:rPr lang="fr-FR" dirty="0" smtClean="0">
                <a:solidFill>
                  <a:srgbClr val="FFFF00"/>
                </a:solidFill>
              </a:rPr>
              <a:t> by </a:t>
            </a:r>
            <a:r>
              <a:rPr lang="fr-FR" dirty="0" err="1" smtClean="0">
                <a:solidFill>
                  <a:srgbClr val="FFFF00"/>
                </a:solidFill>
              </a:rPr>
              <a:t>two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75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Distribuer les livres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3583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Give</a:t>
            </a:r>
            <a:r>
              <a:rPr lang="fr-FR" dirty="0" smtClean="0">
                <a:solidFill>
                  <a:srgbClr val="FFFF00"/>
                </a:solidFill>
              </a:rPr>
              <a:t> out the books.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49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vos marques, pr</a:t>
            </a:r>
            <a:r>
              <a:rPr lang="fr-FR" dirty="0" smtClean="0"/>
              <a:t>êt, partez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7475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Ready</a:t>
            </a:r>
            <a:r>
              <a:rPr lang="fr-FR" dirty="0" smtClean="0">
                <a:solidFill>
                  <a:srgbClr val="FFFF00"/>
                </a:solidFill>
              </a:rPr>
              <a:t>, </a:t>
            </a:r>
            <a:r>
              <a:rPr lang="fr-FR" dirty="0" err="1" smtClean="0">
                <a:solidFill>
                  <a:srgbClr val="FFFF00"/>
                </a:solidFill>
              </a:rPr>
              <a:t>steady</a:t>
            </a:r>
            <a:r>
              <a:rPr lang="fr-FR" dirty="0" smtClean="0">
                <a:solidFill>
                  <a:srgbClr val="FFFF00"/>
                </a:solidFill>
              </a:rPr>
              <a:t>, go !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6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FF00"/>
                </a:solidFill>
              </a:rPr>
              <a:t>Get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ready</a:t>
            </a:r>
            <a:r>
              <a:rPr lang="fr-FR" dirty="0" smtClean="0">
                <a:solidFill>
                  <a:srgbClr val="FFFF00"/>
                </a:solidFill>
              </a:rPr>
              <a:t> !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4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Levez la main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756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1019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rgbClr val="FFFF00"/>
                </a:solidFill>
              </a:rPr>
              <a:t>Hands up</a:t>
            </a:r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!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>
                <a:solidFill>
                  <a:srgbClr val="FFFF00"/>
                </a:solidFill>
              </a:rPr>
              <a:t/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 Put up </a:t>
            </a:r>
            <a:r>
              <a:rPr lang="fr-FR" dirty="0" err="1" smtClean="0">
                <a:solidFill>
                  <a:srgbClr val="FFFF00"/>
                </a:solidFill>
              </a:rPr>
              <a:t>your</a:t>
            </a:r>
            <a:r>
              <a:rPr lang="fr-FR" dirty="0" smtClean="0">
                <a:solidFill>
                  <a:srgbClr val="FFFF00"/>
                </a:solidFill>
              </a:rPr>
              <a:t> hands !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2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Viens devant et mime cette expression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51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Come to the front of the class and mime the expression.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53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C’est à toi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752871"/>
      </p:ext>
    </p:extLst>
  </p:cSld>
  <p:clrMapOvr>
    <a:masterClrMapping/>
  </p:clrMapOvr>
</p:sld>
</file>

<file path=ppt/theme/theme1.xml><?xml version="1.0" encoding="utf-8"?>
<a:theme xmlns:a="http://schemas.openxmlformats.org/drawingml/2006/main" name="Aube">
  <a:themeElements>
    <a:clrScheme name="Aube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Aube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5877</TotalTime>
  <Words>205</Words>
  <Application>Microsoft Macintosh PowerPoint</Application>
  <PresentationFormat>Présentation à l'écran (4:3)</PresentationFormat>
  <Paragraphs>38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Aube</vt:lpstr>
      <vt:lpstr>Ecouter attentivement</vt:lpstr>
      <vt:lpstr>Listen carrefully</vt:lpstr>
      <vt:lpstr>Prépare-toi !</vt:lpstr>
      <vt:lpstr>Get ready !</vt:lpstr>
      <vt:lpstr>Levez la main !</vt:lpstr>
      <vt:lpstr>Hands up !   Put up your hands !</vt:lpstr>
      <vt:lpstr>Viens devant et mime cette expression</vt:lpstr>
      <vt:lpstr>Come to the front of the class and mime the expression.</vt:lpstr>
      <vt:lpstr>C’est à toi</vt:lpstr>
      <vt:lpstr>It’s your turn.</vt:lpstr>
      <vt:lpstr>Ecoute et entoure le dessin correspondant.</vt:lpstr>
      <vt:lpstr>Listen and circle the correct drawing.</vt:lpstr>
      <vt:lpstr>Ecoute et coche la bonne réponse.</vt:lpstr>
      <vt:lpstr>Listen and tick the correct answer.</vt:lpstr>
      <vt:lpstr>C’est l’heure de l’histoire.  Venez ici et mettez-vous en cercle.  Allons tous dans le coin histoires.</vt:lpstr>
      <vt:lpstr>It’s story time.  Come up here and make a circle.  Let’s go to the story corner.</vt:lpstr>
      <vt:lpstr>Nous allons corriger les réponses.</vt:lpstr>
      <vt:lpstr>Let’s correct the answers.</vt:lpstr>
      <vt:lpstr>Mettez-vous deux par deux.</vt:lpstr>
      <vt:lpstr>Get in pairs.</vt:lpstr>
      <vt:lpstr>Prenez votre classeur.</vt:lpstr>
      <vt:lpstr>Take your file.</vt:lpstr>
      <vt:lpstr>Je passe parmi vous et je regarde.</vt:lpstr>
      <vt:lpstr>I’ll go around and look.</vt:lpstr>
      <vt:lpstr>Je vérifie votre découpage.</vt:lpstr>
      <vt:lpstr>I’ll check your cutting.</vt:lpstr>
      <vt:lpstr>Veux-tu que je t’aide ?</vt:lpstr>
      <vt:lpstr>Do you want me to help ?</vt:lpstr>
      <vt:lpstr>Ecris où tu veux.</vt:lpstr>
      <vt:lpstr>Write anywhere you like.</vt:lpstr>
      <vt:lpstr>A qui est-ce ?</vt:lpstr>
      <vt:lpstr>Whose turn is it ?</vt:lpstr>
      <vt:lpstr>Mettez-vous en rang par deux.</vt:lpstr>
      <vt:lpstr>Get into raws by two.</vt:lpstr>
      <vt:lpstr>Distribuer les livres</vt:lpstr>
      <vt:lpstr>Give out the books.</vt:lpstr>
      <vt:lpstr>A vos marques, prêt, partez !</vt:lpstr>
      <vt:lpstr>Ready, steady, go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Ecouter attentivement</dc:title>
  <dc:creator>stephanie marlin</dc:creator>
  <cp:lastModifiedBy>stephanie marlin</cp:lastModifiedBy>
  <cp:revision>10</cp:revision>
  <dcterms:created xsi:type="dcterms:W3CDTF">2014-01-15T08:43:45Z</dcterms:created>
  <dcterms:modified xsi:type="dcterms:W3CDTF">2014-01-19T17:20:26Z</dcterms:modified>
</cp:coreProperties>
</file>